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5D92-A1CB-4071-B39C-C1BDC4242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6888F-5DA3-4CA2-A9D5-4710E1239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8DBF-D17D-4F6F-BEA2-0DFD00E9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CE6-42C6-4917-A08A-B5E1B4B1424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245C1-3A65-4185-A901-4304F473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E3A84-E007-43EA-A396-70696A63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B13-8C06-4443-99FD-E30F72AA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FCDB-F621-4BDD-96F9-86530EFE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D5C7C-6059-4E00-BA38-FABEE7443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E3A9-D306-4F31-9764-5BD3113C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CE6-42C6-4917-A08A-B5E1B4B1424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AE671-CC7D-441A-AD1C-999DF489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C19CC-E00A-462B-97D0-5718215D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B13-8C06-4443-99FD-E30F72AA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E1CC87-6988-41C2-99BA-80F88FCF4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2A965-9345-490E-925F-29EC37DB8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9E88C-38BF-44DD-A120-98A04BBC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CE6-42C6-4917-A08A-B5E1B4B1424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73BE6-A0C6-4A57-A772-7381D602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94D10-CD3B-48F8-933A-786BD957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B13-8C06-4443-99FD-E30F72AA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6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65CD9-7384-434B-839A-0340A33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46FC-4724-4C2A-841C-DE3BB1C3F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6A39D-0166-4C53-95E9-21BD73B6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CE6-42C6-4917-A08A-B5E1B4B1424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CBAFF-6D72-47B9-8313-453B0122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E0AB7-048F-48DD-B6D5-CBBF838A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B13-8C06-4443-99FD-E30F72AA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1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F616-C7B1-489C-9864-79A92B5B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CADA3-E011-4DC0-AB99-AF8886481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BC13A-5551-422A-8A06-EA1ECEF6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CE6-42C6-4917-A08A-B5E1B4B1424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83224-DE06-4969-84BF-30F7BA62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B3E03-B9E8-4166-8505-D2A1F764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B13-8C06-4443-99FD-E30F72AA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44FD-C951-4A74-B0C4-2EB48BF6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F593F-AFF7-413D-AD35-AEEE44393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C57DC-36B6-4F71-BA8E-12F5DED5D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56ED5-B695-46EB-92F7-5B865E5E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CE6-42C6-4917-A08A-B5E1B4B1424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C96D1-308B-4078-921A-F45434A4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82D5C-9504-45C1-94BF-46ED5F61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B13-8C06-4443-99FD-E30F72AA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8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C9AD-C455-4954-B9BD-5BE9E547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CB491-D95D-4629-B5ED-8921BBE6A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AA8CB-A426-427E-B9CD-F8230BD7A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20E3B-CF3B-4237-8FBB-46BDD276D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2EE0C-6536-46B1-AF4D-D98465AA4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B6887-8CFA-4058-85E9-5B37CAF1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CE6-42C6-4917-A08A-B5E1B4B1424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79EBA-2A23-4E9B-AA9F-C55692F8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A0D30-5381-4C87-82FF-CD482438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B13-8C06-4443-99FD-E30F72AA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0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FAC1-DE68-4B74-B8F3-A9521A74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783B8-AF1A-4189-A8F0-5C10B13C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CE6-42C6-4917-A08A-B5E1B4B1424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A8BEC-FE9D-4495-ADE1-9005BA5D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2E2A8-DCA2-4F14-9258-9CCFCCF6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B13-8C06-4443-99FD-E30F72AA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D7598-7C2D-4B22-B822-03585582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CE6-42C6-4917-A08A-B5E1B4B1424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7F446-9BAB-4C98-9C83-5C627919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CF090-E4E5-4C6A-AC9B-F8876BC0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B13-8C06-4443-99FD-E30F72AA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5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95D0-A89C-43F3-9D65-FBC158D5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536D3-8265-49E1-A027-3C7F7C71B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BD3FC-D33B-4ACF-ADC8-98E30783B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1E7AB-305A-44CF-ABAD-26FDCC7E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CE6-42C6-4917-A08A-B5E1B4B1424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3DA9D-DAA6-4AF3-9BA5-900BDA40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B56DD-EEE0-41A0-8E24-0B7A87F1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B13-8C06-4443-99FD-E30F72AA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1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A899-3882-414A-891B-55630CAC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AAAAD-6BB7-42DD-8C3F-B8F30A11A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33DDB-C692-4323-9D09-45B881578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A9D5C-A5B1-4305-B589-C9AA8E74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CE6-42C6-4917-A08A-B5E1B4B1424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61834-C1CD-41E8-B603-224336F3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78D53-787D-403A-BCD0-61C491CF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B13-8C06-4443-99FD-E30F72AA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F7471-5D2F-4368-A4FE-0882005E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8E1E7-86B2-4435-8F54-290F0EED3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4B952-BC8A-4D31-95C0-1E21AC4E2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1CE6-42C6-4917-A08A-B5E1B4B1424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0AC52-201B-464B-9998-11AD5EC23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C055A-B1BA-48A9-B952-FBE09FF94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DB13-8C06-4443-99FD-E30F72AA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2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A4951D-9401-45FD-8CEA-96FFFD1E739B}"/>
              </a:ext>
            </a:extLst>
          </p:cNvPr>
          <p:cNvSpPr txBox="1">
            <a:spLocks/>
          </p:cNvSpPr>
          <p:nvPr/>
        </p:nvSpPr>
        <p:spPr>
          <a:xfrm>
            <a:off x="435196" y="1854638"/>
            <a:ext cx="8389575" cy="2441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B1ED5A-DAFD-4F0F-AF72-D5D1B5136F47}"/>
              </a:ext>
            </a:extLst>
          </p:cNvPr>
          <p:cNvSpPr txBox="1">
            <a:spLocks/>
          </p:cNvSpPr>
          <p:nvPr/>
        </p:nvSpPr>
        <p:spPr>
          <a:xfrm>
            <a:off x="435196" y="2853237"/>
            <a:ext cx="8389575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8878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CF7DF6DF-91AC-4E03-BA2C-786754B8CEA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unique slide titles.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clear and accurate link text that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tells the user where the link takes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alt-text to images.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accessibility checker to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your presentation.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BCE4C644-6EE2-4878-AD04-226552FAE972}"/>
              </a:ext>
            </a:extLst>
          </p:cNvPr>
          <p:cNvSpPr txBox="1">
            <a:spLocks/>
          </p:cNvSpPr>
          <p:nvPr/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Accessibility Guidelines</a:t>
            </a:r>
          </a:p>
        </p:txBody>
      </p:sp>
    </p:spTree>
    <p:extLst>
      <p:ext uri="{BB962C8B-B14F-4D97-AF65-F5344CB8AC3E}">
        <p14:creationId xmlns:p14="http://schemas.microsoft.com/office/powerpoint/2010/main" val="297788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43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Rongero, April Delacruz</dc:creator>
  <cp:lastModifiedBy>Rongero, April Delacruz</cp:lastModifiedBy>
  <cp:revision>4</cp:revision>
  <dcterms:created xsi:type="dcterms:W3CDTF">2024-04-26T17:46:35Z</dcterms:created>
  <dcterms:modified xsi:type="dcterms:W3CDTF">2024-04-26T19:18:05Z</dcterms:modified>
</cp:coreProperties>
</file>