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E3D2D-09E5-47B6-8015-8FD8E7C00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E6EE10-0146-429F-A092-411FB3B3F7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8661D-B5D9-4F00-9D74-B9363AB28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C84A-7BAD-48EC-9EC8-F66812D93308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60F84-7183-449E-9441-C9C5D5B92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1B8EC-BF69-40AA-9D7E-8302F536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723D-4194-49FA-A541-4065A058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9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36028-9E72-406E-959D-4B61CDC0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02940C-5E5D-4DA1-917A-0F1B6F6F0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7D519-24A4-4232-8DB1-140C27E16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C84A-7BAD-48EC-9EC8-F66812D93308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FA8D0-3B08-4316-9275-3CCE9C306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9F612-539C-4EAB-811A-94EC809BB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723D-4194-49FA-A541-4065A058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31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A98AC8-FB91-42CE-8D8E-C8C6199EA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160EFD-BF13-43D0-B26B-2946375A3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3DB6D-34E0-4783-BA38-39F3BB3C6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C84A-7BAD-48EC-9EC8-F66812D93308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F34FE-5B0F-4C18-8A6C-6D6B63D7A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319A3-8B6F-4625-ADD6-2013133FA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723D-4194-49FA-A541-4065A058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0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2F10F-0DAF-4F54-AA05-345969F3C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C0C82-3811-4972-A113-9870649CB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B5A2E-989D-41DC-8381-57EB896A3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C84A-7BAD-48EC-9EC8-F66812D93308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7A6A2-B491-4B6A-B0F2-FE8E7177D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7B807-2A80-4A72-9238-B26EB8130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723D-4194-49FA-A541-4065A058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8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A88DB-4014-43CA-B78A-A176D2B7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0698A-1CC8-41D9-97A5-5F39864ED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484F6-19FF-47FF-BDD8-754A6687C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C84A-7BAD-48EC-9EC8-F66812D93308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79428-FAC1-4C0A-A7B9-19C3EA60A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5EF2F-AF48-4173-8C89-8333DE3A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723D-4194-49FA-A541-4065A058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8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755E7-260B-42B8-9D9E-D17B1B548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2D714-0176-4717-91DD-01D482617E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1D2B2-A64E-4E8B-BD4F-9B803E012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1535A7-3928-4250-AE05-59CFA3667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C84A-7BAD-48EC-9EC8-F66812D93308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E771C-E884-446B-9C3E-9BB3A7A73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882E2-5F2B-4812-9B6C-17880252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723D-4194-49FA-A541-4065A058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26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57E10-304D-43F3-8472-78BC4F448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694E3-82AD-4CE5-B377-055F319F2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AB23FF-1557-46F1-B9AC-361AE818E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974906-17EE-4149-AD38-BA781C7A2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28496F-1A0A-4F09-A946-4BD491E57A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AD3817-1F8C-4393-AEEF-67E807BB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C84A-7BAD-48EC-9EC8-F66812D93308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ADE1C4-27CB-4B19-A0A2-B95FAECFD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BAC1B4-D0C4-4B9C-A1C9-62CF2390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723D-4194-49FA-A541-4065A058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9D11-A812-432E-962D-DFD005492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806C78-33A6-4A05-81B1-251F27AF8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C84A-7BAD-48EC-9EC8-F66812D93308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B41A5C-C928-491E-AE76-A3748426C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B1B6EA-9E0A-4403-96AE-B0AFB5C49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723D-4194-49FA-A541-4065A058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0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CA0072-F6CD-4D2E-858E-5F51700CE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C84A-7BAD-48EC-9EC8-F66812D93308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FCB76F-E972-4DB3-8005-A5BD4FBB5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2D08B-6752-41B0-B20D-D7F68AB9B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723D-4194-49FA-A541-4065A058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B3709-67EC-478E-87A1-C62022354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363FC-B61B-4AE8-9B1A-B632DC618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823C7B-D154-4C96-868F-6B06A254A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988D6-FFB7-415E-9E81-2C729AFF0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C84A-7BAD-48EC-9EC8-F66812D93308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51C82-580C-4995-BA60-EFAD5CEB3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2BB2E-095C-429E-B83F-2C4EE7AEF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723D-4194-49FA-A541-4065A058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22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FD9FB-CD6F-43A9-A0D0-A539BCB4F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A17072-08A6-412D-973F-1CDBC81FB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1BB705-C691-4491-A473-0EC68E8B2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CFE0B-ABFE-47F7-9EE3-13518D274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C84A-7BAD-48EC-9EC8-F66812D93308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D12CAF-4EE3-405A-B6ED-321709CB7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AC56E-83BD-4EA5-8CCB-4D962B735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723D-4194-49FA-A541-4065A058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34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6B8C14-EEED-4F1B-8E03-5B04C3D90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381D1-9803-48EC-8EE4-672F82F8D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77526-1B42-464F-B425-298F7D2458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4C84A-7BAD-48EC-9EC8-F66812D93308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3EF04-C627-444B-9C56-3A1141619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66A0D-F6E7-4650-A5D5-36D37C0A8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1723D-4194-49FA-A541-4065A058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9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9F62F-92C8-4330-A326-380A9121EF6C}"/>
              </a:ext>
            </a:extLst>
          </p:cNvPr>
          <p:cNvSpPr txBox="1">
            <a:spLocks/>
          </p:cNvSpPr>
          <p:nvPr/>
        </p:nvSpPr>
        <p:spPr>
          <a:xfrm>
            <a:off x="435196" y="1854638"/>
            <a:ext cx="8389575" cy="24411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586FAD-927B-41C0-A686-5474F4E8A9D2}"/>
              </a:ext>
            </a:extLst>
          </p:cNvPr>
          <p:cNvSpPr txBox="1">
            <a:spLocks/>
          </p:cNvSpPr>
          <p:nvPr/>
        </p:nvSpPr>
        <p:spPr>
          <a:xfrm>
            <a:off x="435196" y="2853237"/>
            <a:ext cx="8389575" cy="1752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1977288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CF7DF6DF-91AC-4E03-BA2C-786754B8CEA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34745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unique slide titles.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clear and accurate link text that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tells the user where the link takes them.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alt-text to images.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the accessibility checker to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your presentation.</a:t>
            </a: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BCE4C644-6EE2-4878-AD04-226552FAE972}"/>
              </a:ext>
            </a:extLst>
          </p:cNvPr>
          <p:cNvSpPr txBox="1">
            <a:spLocks/>
          </p:cNvSpPr>
          <p:nvPr/>
        </p:nvSpPr>
        <p:spPr>
          <a:xfrm>
            <a:off x="854337" y="715617"/>
            <a:ext cx="10483326" cy="9750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Accessibility Guidelines</a:t>
            </a:r>
          </a:p>
        </p:txBody>
      </p:sp>
    </p:spTree>
    <p:extLst>
      <p:ext uri="{BB962C8B-B14F-4D97-AF65-F5344CB8AC3E}">
        <p14:creationId xmlns:p14="http://schemas.microsoft.com/office/powerpoint/2010/main" val="879255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Rongero, April Delacruz</dc:creator>
  <cp:lastModifiedBy>Rongero, April Delacruz</cp:lastModifiedBy>
  <cp:revision>2</cp:revision>
  <dcterms:created xsi:type="dcterms:W3CDTF">2024-04-26T18:06:44Z</dcterms:created>
  <dcterms:modified xsi:type="dcterms:W3CDTF">2024-04-26T19:17:49Z</dcterms:modified>
</cp:coreProperties>
</file>